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B9AC76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80"/>
  </p:normalViewPr>
  <p:slideViewPr>
    <p:cSldViewPr>
      <p:cViewPr>
        <p:scale>
          <a:sx n="66" d="100"/>
          <a:sy n="66" d="100"/>
        </p:scale>
        <p:origin x="-42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5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593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236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13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47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Ενέργεια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24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43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51520" y="5380672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chemeClr val="bg1"/>
                </a:solidFill>
              </a:rPr>
              <a:t>Στο μέλλον, τα συστήματα λέιζερ υψηλής ισχύος ενδέχεται να διαδραματίσουν σημαντικό ρόλο στην παραγωγή ηλεκτρικής ενέργειας.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412776" y="332656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rgbClr val="B9AC76"/>
                </a:solidFill>
                <a:ea typeface="Andale Mono" charset="0"/>
                <a:cs typeface="Andale Mono" charset="0"/>
              </a:rPr>
              <a:t>Ενέργεια</a:t>
            </a:r>
            <a:endParaRPr lang="pt-BR" sz="4200" b="1" spc="600" dirty="0">
              <a:solidFill>
                <a:srgbClr val="B9AC76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Η </a:t>
            </a:r>
            <a:r>
              <a:rPr lang="el-GR" sz="3000" b="1" spc="100" dirty="0" smtClean="0">
                <a:solidFill>
                  <a:schemeClr val="bg1"/>
                </a:solidFill>
              </a:rPr>
              <a:t>πυρηνική σύντηξη </a:t>
            </a:r>
            <a:r>
              <a:rPr lang="el-GR" sz="3000" b="1" spc="100" dirty="0" smtClean="0">
                <a:solidFill>
                  <a:srgbClr val="54BC9B"/>
                </a:solidFill>
              </a:rPr>
              <a:t>με χρήση </a:t>
            </a:r>
            <a:r>
              <a:rPr lang="el-GR" sz="3000" b="1" spc="100" dirty="0" smtClean="0">
                <a:solidFill>
                  <a:srgbClr val="54BC9B"/>
                </a:solidFill>
              </a:rPr>
              <a:t>λέιζερ διερευνάται ως εναλλακτική λύση </a:t>
            </a:r>
            <a:r>
              <a:rPr lang="el-GR" sz="3000" b="1" spc="100" dirty="0" smtClean="0">
                <a:solidFill>
                  <a:srgbClr val="54BC9B"/>
                </a:solidFill>
              </a:rPr>
              <a:t>για τους αντιδραστήρες </a:t>
            </a:r>
            <a:r>
              <a:rPr lang="el-GR" sz="3000" b="1" spc="100" dirty="0" smtClean="0">
                <a:solidFill>
                  <a:srgbClr val="54BC9B"/>
                </a:solidFill>
              </a:rPr>
              <a:t>σύντηξης.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Ενέργεια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3140968"/>
            <a:ext cx="6423316" cy="32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11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807656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Τα λέιζερ υψηλής ισχύος μπορούν επίσης να χρησιμοποιηθούν για τον </a:t>
            </a:r>
            <a:r>
              <a:rPr lang="el-GR" sz="3000" b="1" spc="100" dirty="0" smtClean="0">
                <a:solidFill>
                  <a:schemeClr val="bg1"/>
                </a:solidFill>
              </a:rPr>
              <a:t>διαχωρισμό ισοτόπων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Ενέργεια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34000" y="3645024"/>
            <a:ext cx="8676000" cy="321177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880" y="3808983"/>
            <a:ext cx="3724920" cy="278836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029" y="3847120"/>
            <a:ext cx="4275822" cy="27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38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61</Words>
  <Application>Microsoft Macintosh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9</cp:revision>
  <dcterms:created xsi:type="dcterms:W3CDTF">2017-03-08T21:43:37Z</dcterms:created>
  <dcterms:modified xsi:type="dcterms:W3CDTF">2018-01-30T10:29:38Z</dcterms:modified>
</cp:coreProperties>
</file>